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937E9-5FDC-41BC-9B4E-06C470C45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F0975-069F-43A0-8530-9B8312D0C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6C18B-7A46-40C9-8B93-D0AE3C25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B66B6-273F-4BC9-A5D5-9CA0B34E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A87AA-A71E-4A85-B7B5-9E93C3E01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2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4B77-7677-4C28-9180-C6DD45EF1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1B69B-CFA4-4291-876B-56A221F55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EB509-FE6E-43BD-A026-A62F84194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BBA4A-16C4-4FE1-B262-62B12793B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54E54-57FE-47FA-AF3D-5C3AE237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09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DA6D74-CDB4-4BBB-BE98-05F70BE4B5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0AE25-E12C-4839-8535-7FA7917A7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32E78-9055-4171-88BD-4EBB16DC7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463A6-61B3-49B0-8217-54E887B20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A35A1-2B82-443E-B0B5-DB239741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5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94B75-87E8-4CD5-B0F2-725828899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D12B5-1ED4-4573-99DD-62B1F897C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41E05-7FFB-404E-98F9-41B7ECCC2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0EA91-5CCC-462D-AAD3-3CD82349C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A5B31-2DB1-4C77-ACC4-1B913677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A922-E133-45A5-B6CD-CF6B5B1E0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04E88-DEB9-4F4F-836B-25A0B19C3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0E084-9E51-4CC9-9177-9077EF09A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871AE-EEA2-4BF5-984F-CDC138E3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06C62-DAC4-4B36-B5EF-B82C7BC90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5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917D-B6E2-48FF-B182-03747A71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B0B3-DFCE-4EF7-9590-89E27A2B8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A4028A-5A17-4E06-B7AE-8F38B0E22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91120-8360-4A1C-ADFC-809667B87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F7282-9EAF-48FF-A767-67282927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B4642-A7BE-4C4A-A412-060C5C75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32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7183E-DDC8-4199-BAE4-1FDF64B23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D6932-5331-4260-8254-5F2C8071C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4A38BC-587E-48FD-B4F7-CB316E238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B45819-E3AD-4CAC-811F-F942921CD1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FD550E-926B-47BB-83E9-475E1EA1D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A70B5A-29E1-46F6-B226-32D0ADCB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B941E9-FB0B-4881-AAA0-5D1EADC61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5FD346-8DDE-4EEF-848E-6C9BD5B4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65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23D8D-AC87-439D-93C5-21DEB1E7A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FD4105-C310-463F-96B3-EDBA7B59C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2D3879-A3A6-4D37-A068-AA0EF660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04479B-0B23-47E9-A8DA-AA5CAD72B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3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C15B02-1081-4C4E-B458-1324DA24F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C1525B-972F-4DB9-A199-49F472D29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7A13D-2A5A-4C0F-90C3-461DCD64F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75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A6A4F-42BC-4C04-B42F-C70512B01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C92D4-4DF6-4000-9B8A-D975B4808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7011D-9C9C-4F83-B5E5-B030BDC18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3E8048-3300-42A3-AFA9-96F1E6AD5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A1055-FF34-40D1-811F-8309F1735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5C2FB-9A4D-471E-98E8-3A03BD76A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7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E2DA5-0E94-4FD4-91B2-1B560B7AF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F2D311-4C16-4AA4-9C71-05EE468EF4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06FAB-0736-4CD1-BB31-7385D6420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9E3BF-A8C8-407E-9C12-E3587F83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D8DFC7-511B-4A37-BE10-96DD7E8DE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81749-BC7E-4F3E-90C2-59EC04FD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84A068-A48B-45FD-9B82-448FB62E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9A467-0B18-49CE-AA70-F5EA86065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591BF-609E-41BC-8C84-AF9C778C31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C6DD2-2849-46B0-B9BD-C3A321DA9F6F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63B65-9707-4394-879B-C1B55DE5E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C9B3-2758-4685-A244-6DBF10D0E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2CEEA-F607-47E9-AA17-7B37A15664D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F268B2-12C8-4DD4-BEFA-BDC49CDBDC3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36080"/>
            <a:ext cx="99853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Sensitivity: Confidential</a:t>
            </a:r>
          </a:p>
        </p:txBody>
      </p:sp>
    </p:spTree>
    <p:extLst>
      <p:ext uri="{BB962C8B-B14F-4D97-AF65-F5344CB8AC3E}">
        <p14:creationId xmlns:p14="http://schemas.microsoft.com/office/powerpoint/2010/main" val="85492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25C0FBC-1043-47CC-B326-F906ACD4A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2" t="13243" r="25610" b="7397"/>
          <a:stretch/>
        </p:blipFill>
        <p:spPr>
          <a:xfrm rot="10800000">
            <a:off x="6191480" y="627961"/>
            <a:ext cx="6000520" cy="62300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D72D45-8953-4090-806A-12B046244E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r="25611" b="2254"/>
          <a:stretch/>
        </p:blipFill>
        <p:spPr>
          <a:xfrm>
            <a:off x="11509" y="1344058"/>
            <a:ext cx="6179971" cy="5513941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44B4AD5-6F85-42BA-971B-218967B55AEA}"/>
              </a:ext>
            </a:extLst>
          </p:cNvPr>
          <p:cNvSpPr/>
          <p:nvPr/>
        </p:nvSpPr>
        <p:spPr>
          <a:xfrm>
            <a:off x="914400" y="1"/>
            <a:ext cx="4109292" cy="1344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Color Not Matched with Shade Card Especially Yellow Part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32D3ED-722F-4CE4-83E6-A5973F78B4DE}"/>
              </a:ext>
            </a:extLst>
          </p:cNvPr>
          <p:cNvSpPr/>
          <p:nvPr/>
        </p:nvSpPr>
        <p:spPr>
          <a:xfrm>
            <a:off x="385590" y="2666083"/>
            <a:ext cx="1333041" cy="2159306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1B14700-A426-471E-8CBF-E8366B81B735}"/>
              </a:ext>
            </a:extLst>
          </p:cNvPr>
          <p:cNvCxnSpPr/>
          <p:nvPr/>
        </p:nvCxnSpPr>
        <p:spPr>
          <a:xfrm flipH="1">
            <a:off x="1244906" y="1344057"/>
            <a:ext cx="1079653" cy="1355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888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82A51E3-935F-4858-91B4-92A6CADDBE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5" t="11417" r="39021" b="8657"/>
          <a:stretch/>
        </p:blipFill>
        <p:spPr>
          <a:xfrm>
            <a:off x="1633715" y="685800"/>
            <a:ext cx="8764927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148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Qa, Icf-Lhr</dc:creator>
  <cp:lastModifiedBy>Qa, Icf-Lhr</cp:lastModifiedBy>
  <cp:revision>3</cp:revision>
  <dcterms:created xsi:type="dcterms:W3CDTF">2020-02-27T10:55:00Z</dcterms:created>
  <dcterms:modified xsi:type="dcterms:W3CDTF">2020-02-27T11:21:57Z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1313596-dfd8-40b4-8112-c194de5eae3b_Enabled">
    <vt:lpwstr>true</vt:lpwstr>
  </property>
  <property fmtid="{D5CDD505-2E9C-101B-9397-08002B2CF9AE}" pid="3" name="MSIP_Label_81313596-dfd8-40b4-8112-c194de5eae3b_SetDate">
    <vt:lpwstr>2020-02-27T10:55:01Z</vt:lpwstr>
  </property>
  <property fmtid="{D5CDD505-2E9C-101B-9397-08002B2CF9AE}" pid="4" name="MSIP_Label_81313596-dfd8-40b4-8112-c194de5eae3b_Method">
    <vt:lpwstr>Standard</vt:lpwstr>
  </property>
  <property fmtid="{D5CDD505-2E9C-101B-9397-08002B2CF9AE}" pid="5" name="MSIP_Label_81313596-dfd8-40b4-8112-c194de5eae3b_Name">
    <vt:lpwstr>Confidential_0</vt:lpwstr>
  </property>
  <property fmtid="{D5CDD505-2E9C-101B-9397-08002B2CF9AE}" pid="6" name="MSIP_Label_81313596-dfd8-40b4-8112-c194de5eae3b_SiteId">
    <vt:lpwstr>f66fae02-5d36-495b-bfe0-78a6ff9f8e6e</vt:lpwstr>
  </property>
  <property fmtid="{D5CDD505-2E9C-101B-9397-08002B2CF9AE}" pid="7" name="MSIP_Label_81313596-dfd8-40b4-8112-c194de5eae3b_ActionId">
    <vt:lpwstr>17bcdfee-266a-4954-9400-0000d6d32760</vt:lpwstr>
  </property>
  <property fmtid="{D5CDD505-2E9C-101B-9397-08002B2CF9AE}" pid="8" name="MSIP_Label_81313596-dfd8-40b4-8112-c194de5eae3b_ContentBits">
    <vt:lpwstr>2</vt:lpwstr>
  </property>
  <property fmtid="{D5CDD505-2E9C-101B-9397-08002B2CF9AE}" pid="9" name="ClassificationContentMarkingFooterLocations">
    <vt:lpwstr>Office Theme:8</vt:lpwstr>
  </property>
</Properties>
</file>